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E9DCACFE-D7C8-4E81-8FF1-CD92350DA964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EE73DCD-3145-4A97-A357-9E292D213760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audio" Target="../media/audio81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5000" y="5157192"/>
            <a:ext cx="6570722" cy="1167408"/>
          </a:xfrm>
        </p:spPr>
        <p:txBody>
          <a:bodyPr>
            <a:normAutofit/>
          </a:bodyPr>
          <a:lstStyle/>
          <a:p>
            <a:r>
              <a:rPr lang="es-MX" b="1" i="1" dirty="0" smtClean="0">
                <a:latin typeface="Jokerman" pitchFamily="82" charset="0"/>
              </a:rPr>
              <a:t>Bloque 4-leccion 2</a:t>
            </a:r>
          </a:p>
          <a:p>
            <a:r>
              <a:rPr lang="es-MX" b="1" i="1" dirty="0" smtClean="0">
                <a:latin typeface="Jokerman" pitchFamily="82" charset="0"/>
              </a:rPr>
              <a:t>Reproducción de los seres vivos </a:t>
            </a:r>
          </a:p>
          <a:p>
            <a:r>
              <a:rPr lang="es-MX" b="1" i="1" dirty="0" smtClean="0">
                <a:latin typeface="Jokerman" pitchFamily="82" charset="0"/>
              </a:rPr>
              <a:t>Equipo 7</a:t>
            </a:r>
            <a:endParaRPr lang="es-MX" b="1" i="1" dirty="0">
              <a:latin typeface="Jokerman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141960" y="1052736"/>
            <a:ext cx="459839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MX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Ciencias I</a:t>
            </a:r>
            <a:endParaRPr lang="es-MX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3683971"/>
      </p:ext>
    </p:extLst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83458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Reproducción de las plantas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2786050" y="1928802"/>
            <a:ext cx="4950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>
                <a:latin typeface="Arial" pitchFamily="34" charset="0"/>
                <a:cs typeface="Arial" pitchFamily="34" charset="0"/>
              </a:rPr>
              <a:t>Como la mayor parte de los organismos vivos, las plantas deben reproducirse para continuar con sus linajes y dominar los ambientes. Las estrategias que desarrollaron durante su evolución determinaron que algunos grupos se extinguieran, mientras que otros sean buenos colonizadores de ambientes de catástrofe, o formen las comunidades más tardías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Imagen" descr="ciclo-vital-de-las-plant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786190"/>
            <a:ext cx="450059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33082572"/>
      </p:ext>
    </p:extLst>
  </p:cSld>
  <p:clrMapOvr>
    <a:masterClrMapping/>
  </p:clrMapOvr>
  <p:transition spd="slow">
    <p:blinds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Gracias por su atención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619672" y="1988840"/>
            <a:ext cx="6248400" cy="3840163"/>
          </a:xfrm>
        </p:spPr>
        <p:txBody>
          <a:bodyPr>
            <a:prstTxWarp prst="textCurveDown">
              <a:avLst>
                <a:gd name="adj" fmla="val 36957"/>
              </a:avLst>
            </a:prstTxWarp>
            <a:normAutofit/>
            <a:scene3d>
              <a:camera prst="perspectiveHeroicExtremeLeftFacing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s-MX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Algerian" pitchFamily="82" charset="0"/>
              </a:rPr>
              <a:t>Fin♥</a:t>
            </a:r>
            <a:endParaRPr lang="es-MX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blipFill>
                <a:blip r:embed="rId3"/>
                <a:tile tx="0" ty="0" sx="100000" sy="100000" flip="none" algn="tl"/>
              </a:blip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60000" endA="900" endPos="58000" dir="5400000" sy="-100000" algn="bl" rotWithShape="0"/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3436861"/>
      </p:ext>
    </p:extLst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95736" y="1628800"/>
            <a:ext cx="6777317" cy="5067925"/>
          </a:xfrm>
        </p:spPr>
        <p:txBody>
          <a:bodyPr>
            <a:normAutofit/>
          </a:bodyPr>
          <a:lstStyle/>
          <a:p>
            <a:r>
              <a:rPr lang="es-MX" sz="4000" dirty="0" smtClean="0">
                <a:latin typeface="Harlow Solid Italic" pitchFamily="82" charset="0"/>
              </a:rPr>
              <a:t>Comparación entre la reproducción sexual y asexual.</a:t>
            </a:r>
          </a:p>
          <a:p>
            <a:r>
              <a:rPr lang="es-MX" sz="4000" dirty="0" smtClean="0">
                <a:latin typeface="Harlow Solid Italic" pitchFamily="82" charset="0"/>
              </a:rPr>
              <a:t>Análisis de las adaptaciones de los seres vivos.</a:t>
            </a:r>
          </a:p>
          <a:p>
            <a:r>
              <a:rPr lang="es-MX" sz="4000" dirty="0" smtClean="0">
                <a:latin typeface="Harlow Solid Italic" pitchFamily="82" charset="0"/>
              </a:rPr>
              <a:t>Comparación general celular.</a:t>
            </a:r>
          </a:p>
          <a:p>
            <a:r>
              <a:rPr lang="es-MX" sz="4000" dirty="0" smtClean="0">
                <a:latin typeface="Harlow Solid Italic" pitchFamily="82" charset="0"/>
              </a:rPr>
              <a:t>Relación entre fenómenos de la naturaleza.</a:t>
            </a:r>
          </a:p>
          <a:p>
            <a:endParaRPr lang="es-MX" sz="4000" dirty="0" smtClean="0">
              <a:latin typeface="Harlow Solid Italic" pitchFamily="82" charset="0"/>
            </a:endParaRPr>
          </a:p>
          <a:p>
            <a:pPr marL="68580" indent="0">
              <a:buNone/>
            </a:pPr>
            <a:endParaRPr lang="es-MX" dirty="0"/>
          </a:p>
          <a:p>
            <a:endParaRPr lang="es-MX" dirty="0" smtClean="0"/>
          </a:p>
          <a:p>
            <a:endParaRPr lang="es-MX" dirty="0" smtClean="0"/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4071700449"/>
      </p:ext>
    </p:extLst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26965"/>
            <a:ext cx="6400800" cy="1504528"/>
          </a:xfrm>
        </p:spPr>
        <p:txBody>
          <a:bodyPr>
            <a:noAutofit/>
          </a:bodyPr>
          <a:lstStyle/>
          <a:p>
            <a:r>
              <a:rPr lang="es-MX" sz="4400" dirty="0" smtClean="0">
                <a:latin typeface="Californian FB" pitchFamily="18" charset="0"/>
                <a:cs typeface="David" pitchFamily="34" charset="-79"/>
              </a:rPr>
              <a:t/>
            </a:r>
            <a:br>
              <a:rPr lang="es-MX" sz="4400" dirty="0" smtClean="0">
                <a:latin typeface="Californian FB" pitchFamily="18" charset="0"/>
                <a:cs typeface="David" pitchFamily="34" charset="-79"/>
              </a:rPr>
            </a:br>
            <a:r>
              <a:rPr lang="es-MX" dirty="0" smtClean="0">
                <a:latin typeface="Californian FB" pitchFamily="18" charset="0"/>
                <a:cs typeface="David" pitchFamily="34" charset="-79"/>
              </a:rPr>
              <a:t>Comparación </a:t>
            </a:r>
            <a:r>
              <a:rPr lang="es-MX" dirty="0">
                <a:latin typeface="Californian FB" pitchFamily="18" charset="0"/>
                <a:cs typeface="David" pitchFamily="34" charset="-79"/>
              </a:rPr>
              <a:t>entre </a:t>
            </a:r>
            <a:r>
              <a:rPr lang="es-MX" sz="4400" dirty="0" smtClean="0">
                <a:latin typeface="Californian FB" pitchFamily="18" charset="0"/>
                <a:cs typeface="David" pitchFamily="34" charset="-79"/>
              </a:rPr>
              <a:t/>
            </a:r>
            <a:br>
              <a:rPr lang="es-MX" sz="4400" dirty="0" smtClean="0">
                <a:latin typeface="Californian FB" pitchFamily="18" charset="0"/>
                <a:cs typeface="David" pitchFamily="34" charset="-79"/>
              </a:rPr>
            </a:br>
            <a:r>
              <a:rPr lang="es-MX" sz="4400" dirty="0" smtClean="0">
                <a:latin typeface="Californian FB" pitchFamily="18" charset="0"/>
                <a:cs typeface="David" pitchFamily="34" charset="-79"/>
              </a:rPr>
              <a:t>reproducción sexual y asexual</a:t>
            </a:r>
            <a:endParaRPr lang="es-MX" sz="4400" dirty="0">
              <a:latin typeface="Californian FB" pitchFamily="18" charset="0"/>
              <a:cs typeface="David" pitchFamily="34" charset="-79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81687" y="2636912"/>
            <a:ext cx="6248400" cy="3840163"/>
          </a:xfrm>
        </p:spPr>
        <p:txBody>
          <a:bodyPr/>
          <a:lstStyle/>
          <a:p>
            <a:pPr marL="68580" indent="0">
              <a:buNone/>
            </a:pPr>
            <a:r>
              <a:rPr lang="es-MX" b="1" dirty="0" smtClean="0"/>
              <a:t>Asexual</a:t>
            </a:r>
          </a:p>
          <a:p>
            <a:pPr marL="68580" indent="0">
              <a:buNone/>
            </a:pPr>
            <a:r>
              <a:rPr lang="es-MX" dirty="0" smtClean="0"/>
              <a:t>Participa un solo progenitor que da origen a uno o varios descendientes iguales a ellos.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3850042"/>
            <a:ext cx="6786610" cy="2507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5952321"/>
      </p:ext>
    </p:extLst>
  </p:cSld>
  <p:clrMapOvr>
    <a:masterClrMapping/>
  </p:clrMapOvr>
  <p:transition spd="slow">
    <p:strips dir="ru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63688" y="1124744"/>
            <a:ext cx="6777317" cy="4707885"/>
          </a:xfrm>
        </p:spPr>
        <p:txBody>
          <a:bodyPr/>
          <a:lstStyle/>
          <a:p>
            <a:pPr marL="68580" indent="0">
              <a:buNone/>
            </a:pPr>
            <a:r>
              <a:rPr lang="es-MX" b="1" dirty="0" smtClean="0"/>
              <a:t>           Sexual</a:t>
            </a:r>
          </a:p>
          <a:p>
            <a:pPr marL="68580" indent="0">
              <a:buNone/>
            </a:pPr>
            <a:r>
              <a:rPr lang="es-MX" dirty="0" smtClean="0"/>
              <a:t>Participan 2 progenitores que producen 2 células            reproductoras que aportan la mitad de información como los genes y dan origen a un(a) individu@.</a:t>
            </a:r>
          </a:p>
          <a:p>
            <a:pPr marL="68580" indent="0">
              <a:buNone/>
            </a:pP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3000372"/>
            <a:ext cx="3810000" cy="3124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4716193"/>
      </p:ext>
    </p:extLst>
  </p:cSld>
  <p:clrMapOvr>
    <a:masterClrMapping/>
  </p:clrMapOvr>
  <p:transition spd="slow">
    <p:comb dir="vert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Análisis de las adaptaciones de los seres vivos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835696" y="2042864"/>
            <a:ext cx="6777317" cy="4032448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es-MX" dirty="0"/>
              <a:t>Los seres vivos poseen diversas adaptaciones para la reproducción: muchos animales invertebrados, como las anémonas de mar se reproducen asexualmente por fisión, la cual consiste en la división de dos o más organismos de tamaño igual.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59088"/>
            <a:ext cx="2304256" cy="129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1151352"/>
      </p:ext>
    </p:extLst>
  </p:cSld>
  <p:clrMapOvr>
    <a:masterClrMapping/>
  </p:clrMapOvr>
  <p:transition spd="slow">
    <p:split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Comparación general celular</a:t>
            </a:r>
            <a:endParaRPr lang="es-MX" dirty="0"/>
          </a:p>
        </p:txBody>
      </p:sp>
      <p:pic>
        <p:nvPicPr>
          <p:cNvPr id="5" name="4 Imagen" descr="Diferencia entre célula eucariota y procariota - Windows Internet Explor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325" t="30327" r="44376" b="9739"/>
          <a:stretch/>
        </p:blipFill>
        <p:spPr>
          <a:xfrm>
            <a:off x="2699792" y="2348880"/>
            <a:ext cx="3692268" cy="3282017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4899752" y="4509120"/>
            <a:ext cx="1492308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916801050"/>
      </p:ext>
    </p:extLst>
  </p:cSld>
  <p:clrMapOvr>
    <a:masterClrMapping/>
  </p:clrMapOvr>
  <p:transition spd="slow">
    <p:strips dir="ru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Relación de fenotipo, genotipo, cromosomas y genes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just">
              <a:buNone/>
            </a:pPr>
            <a:r>
              <a:rPr lang="es-MX" sz="1100" dirty="0"/>
              <a:t>Un cromosoma es una molécula de DNA completa que se encuentra unida a unas </a:t>
            </a:r>
            <a:r>
              <a:rPr lang="es-MX" sz="1100" dirty="0" smtClean="0"/>
              <a:t>proteínas </a:t>
            </a:r>
            <a:r>
              <a:rPr lang="es-MX" sz="1100" dirty="0"/>
              <a:t>que lo protegen y lo condensan (para reducir su tamaño) formando la estructura en forma de bastón que se observa en el </a:t>
            </a:r>
            <a:r>
              <a:rPr lang="es-MX" sz="1100" dirty="0" smtClean="0"/>
              <a:t>microscopio.</a:t>
            </a:r>
            <a:r>
              <a:rPr lang="es-MX" sz="1100" dirty="0"/>
              <a:t/>
            </a:r>
            <a:br>
              <a:rPr lang="es-MX" sz="1100" dirty="0"/>
            </a:br>
            <a:r>
              <a:rPr lang="es-MX" sz="1100" dirty="0"/>
              <a:t/>
            </a:r>
            <a:br>
              <a:rPr lang="es-MX" sz="1100" dirty="0"/>
            </a:br>
            <a:r>
              <a:rPr lang="es-MX" sz="1100" dirty="0"/>
              <a:t>En esta cadena de DNA, se encuentran muchos genes, que son fragmentos de DNA que al ser decodificados por unas </a:t>
            </a:r>
            <a:r>
              <a:rPr lang="es-MX" sz="1100" dirty="0" smtClean="0"/>
              <a:t>proteínas especules (polimerasas) </a:t>
            </a:r>
            <a:r>
              <a:rPr lang="es-MX" sz="1100" dirty="0"/>
              <a:t>producen las </a:t>
            </a:r>
            <a:r>
              <a:rPr lang="es-MX" sz="1100" dirty="0" smtClean="0"/>
              <a:t>proteínas </a:t>
            </a:r>
            <a:r>
              <a:rPr lang="es-MX" sz="1100" dirty="0"/>
              <a:t>que el cuerpo necesita para subsistir. Por tanto en un solo cromosoma se encuentran muchos </a:t>
            </a:r>
            <a:r>
              <a:rPr lang="es-MX" sz="1100" dirty="0" smtClean="0"/>
              <a:t>genes.</a:t>
            </a:r>
            <a:r>
              <a:rPr lang="es-MX" sz="1100" dirty="0"/>
              <a:t/>
            </a:r>
            <a:br>
              <a:rPr lang="es-MX" sz="1100" dirty="0"/>
            </a:br>
            <a:r>
              <a:rPr lang="es-MX" sz="1100" dirty="0"/>
              <a:t/>
            </a:r>
            <a:br>
              <a:rPr lang="es-MX" sz="1100" dirty="0"/>
            </a:br>
            <a:endParaRPr lang="es-MX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118"/>
          <a:stretch/>
        </p:blipFill>
        <p:spPr bwMode="auto">
          <a:xfrm>
            <a:off x="2928926" y="3571876"/>
            <a:ext cx="4857784" cy="27860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4871525"/>
      </p:ext>
    </p:extLst>
  </p:cSld>
  <p:clrMapOvr>
    <a:masterClrMapping/>
  </p:clrMapOvr>
  <p:transition spd="slow">
    <p:cover dir="rd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Animales con reproducción  sexual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389164"/>
            <a:ext cx="1544960" cy="3056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89164"/>
            <a:ext cx="1584176" cy="308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89163"/>
            <a:ext cx="1398199" cy="30560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89164"/>
            <a:ext cx="1152128" cy="30706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622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ferris dir="l"/>
        <p:sndAc>
          <p:stSnd>
            <p:snd r:embed="rId7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Animales con reproducción asexual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7232"/>
            <a:ext cx="3096344" cy="29241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427232"/>
            <a:ext cx="2952328" cy="29091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8559894"/>
      </p:ext>
    </p:extLst>
  </p:cSld>
  <p:clrMapOvr>
    <a:masterClrMapping/>
  </p:clrMapOvr>
  <p:transition spd="slow">
    <p:wheel spokes="2"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Personalizado 6">
      <a:dk1>
        <a:sysClr val="windowText" lastClr="000000"/>
      </a:dk1>
      <a:lt1>
        <a:srgbClr val="FBD0F9"/>
      </a:lt1>
      <a:dk2>
        <a:srgbClr val="BB0DB3"/>
      </a:dk2>
      <a:lt2>
        <a:srgbClr val="7030A0"/>
      </a:lt2>
      <a:accent1>
        <a:srgbClr val="C90DA1"/>
      </a:accent1>
      <a:accent2>
        <a:srgbClr val="542378"/>
      </a:accent2>
      <a:accent3>
        <a:srgbClr val="BB0DB3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TC010274804[[fn=Tema Contemporáneo]]</Template>
  <TotalTime>174</TotalTime>
  <Words>259</Words>
  <Application>Microsoft Office PowerPoint</Application>
  <PresentationFormat>Presentación en pantalla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Mod</vt:lpstr>
      <vt:lpstr>Diapositiva 1</vt:lpstr>
      <vt:lpstr>Diapositiva 2</vt:lpstr>
      <vt:lpstr> Comparación entre  reproducción sexual y asexual</vt:lpstr>
      <vt:lpstr>Diapositiva 4</vt:lpstr>
      <vt:lpstr>Análisis de las adaptaciones de los seres vivos</vt:lpstr>
      <vt:lpstr>Comparación general celular</vt:lpstr>
      <vt:lpstr>Relación de fenotipo, genotipo, cromosomas y genes</vt:lpstr>
      <vt:lpstr>Animales con reproducción  sexual</vt:lpstr>
      <vt:lpstr>Animales con reproducción asexual</vt:lpstr>
      <vt:lpstr>Reproducción de las plantas</vt:lpstr>
      <vt:lpstr>Gracias por su atención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Propietario</dc:creator>
  <cp:lastModifiedBy>usuario</cp:lastModifiedBy>
  <cp:revision>16</cp:revision>
  <dcterms:created xsi:type="dcterms:W3CDTF">2011-06-06T21:38:39Z</dcterms:created>
  <dcterms:modified xsi:type="dcterms:W3CDTF">2011-06-10T13:22:21Z</dcterms:modified>
</cp:coreProperties>
</file>